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E9216-CD48-4C0F-B88E-D414A7208CAD}" type="datetimeFigureOut">
              <a:rPr lang="pl-PL" smtClean="0"/>
              <a:t>31.05.2024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0EAF1-AA3B-44CB-83B3-640CF585FA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432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0EAF1-AA3B-44CB-83B3-640CF585FA4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861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ACC-F498-4B2F-8C99-A4EDA679044D}" type="datetimeFigureOut">
              <a:rPr lang="pl-PL" smtClean="0"/>
              <a:t>31.05.2024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911D-9CBA-43F0-A905-32086323223D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29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ACC-F498-4B2F-8C99-A4EDA679044D}" type="datetimeFigureOut">
              <a:rPr lang="pl-PL" smtClean="0"/>
              <a:t>31.05.2024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911D-9CBA-43F0-A905-3208632322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5992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ACC-F498-4B2F-8C99-A4EDA679044D}" type="datetimeFigureOut">
              <a:rPr lang="pl-PL" smtClean="0"/>
              <a:t>31.05.2024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911D-9CBA-43F0-A905-3208632322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211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ACC-F498-4B2F-8C99-A4EDA679044D}" type="datetimeFigureOut">
              <a:rPr lang="pl-PL" smtClean="0"/>
              <a:t>31.05.2024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911D-9CBA-43F0-A905-3208632322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9118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ACC-F498-4B2F-8C99-A4EDA679044D}" type="datetimeFigureOut">
              <a:rPr lang="pl-PL" smtClean="0"/>
              <a:t>31.05.2024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911D-9CBA-43F0-A905-32086323223D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89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ACC-F498-4B2F-8C99-A4EDA679044D}" type="datetimeFigureOut">
              <a:rPr lang="pl-PL" smtClean="0"/>
              <a:t>31.05.2024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911D-9CBA-43F0-A905-3208632322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342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ACC-F498-4B2F-8C99-A4EDA679044D}" type="datetimeFigureOut">
              <a:rPr lang="pl-PL" smtClean="0"/>
              <a:t>31.05.2024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911D-9CBA-43F0-A905-3208632322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052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ACC-F498-4B2F-8C99-A4EDA679044D}" type="datetimeFigureOut">
              <a:rPr lang="pl-PL" smtClean="0"/>
              <a:t>31.05.2024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911D-9CBA-43F0-A905-3208632322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253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ACC-F498-4B2F-8C99-A4EDA679044D}" type="datetimeFigureOut">
              <a:rPr lang="pl-PL" smtClean="0"/>
              <a:t>31.05.2024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911D-9CBA-43F0-A905-3208632322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056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A322ACC-F498-4B2F-8C99-A4EDA679044D}" type="datetimeFigureOut">
              <a:rPr lang="pl-PL" smtClean="0"/>
              <a:t>31.05.2024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0E911D-9CBA-43F0-A905-3208632322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1961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22ACC-F498-4B2F-8C99-A4EDA679044D}" type="datetimeFigureOut">
              <a:rPr lang="pl-PL" smtClean="0"/>
              <a:t>31.05.2024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911D-9CBA-43F0-A905-3208632322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701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A322ACC-F498-4B2F-8C99-A4EDA679044D}" type="datetimeFigureOut">
              <a:rPr lang="pl-PL" smtClean="0"/>
              <a:t>31.05.2024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30E911D-9CBA-43F0-A905-32086323223D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92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7F07A23-9964-1B67-EA24-A47FD665D3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600" y="274639"/>
            <a:ext cx="8619744" cy="226739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24 maja 2024</a:t>
            </a:r>
            <a:br>
              <a:rPr lang="pl-PL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Noc w szkole</a:t>
            </a:r>
            <a:br>
              <a:rPr lang="pl-PL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2c</a:t>
            </a:r>
            <a:br>
              <a:rPr lang="pl-PL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orbitron"/>
              </a:rPr>
            </a:br>
            <a:endParaRPr lang="pl-PL" dirty="0"/>
          </a:p>
        </p:txBody>
      </p:sp>
      <p:pic>
        <p:nvPicPr>
          <p:cNvPr id="7" name="Obraz 6" descr="Obraz zawierający w pomieszczeniu, podłoga, zabawa, ściana&#10;&#10;Opis wygenerowany automatycznie">
            <a:extLst>
              <a:ext uri="{FF2B5EF4-FFF2-40B4-BE49-F238E27FC236}">
                <a16:creationId xmlns:a16="http://schemas.microsoft.com/office/drawing/2014/main" id="{D253E23F-AA17-7164-B611-F549BF63E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35200" r="8366" b="14933"/>
          <a:stretch/>
        </p:blipFill>
        <p:spPr>
          <a:xfrm>
            <a:off x="2762449" y="2542032"/>
            <a:ext cx="7508349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58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6EE4F11-E6DE-8EF3-41D0-7CF4535DD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9576" y="5074920"/>
            <a:ext cx="10058400" cy="1143000"/>
          </a:xfrm>
        </p:spPr>
        <p:txBody>
          <a:bodyPr>
            <a:normAutofit/>
          </a:bodyPr>
          <a:lstStyle/>
          <a:p>
            <a:pPr algn="l"/>
            <a:r>
              <a:rPr lang="pl-PL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Klas 2c zdecydowała się spędzić noc w swojej szkole, gdzie brali udział w zabawach integracyjnych i innych atrakcjach!</a:t>
            </a:r>
          </a:p>
          <a:p>
            <a:endParaRPr lang="pl-PL" dirty="0"/>
          </a:p>
        </p:txBody>
      </p:sp>
      <p:pic>
        <p:nvPicPr>
          <p:cNvPr id="5" name="Obraz 4" descr="Obraz zawierający ubrania, osoba, w pomieszczeniu, Ludzka twarz&#10;&#10;Opis wygenerowany automatycznie">
            <a:extLst>
              <a:ext uri="{FF2B5EF4-FFF2-40B4-BE49-F238E27FC236}">
                <a16:creationId xmlns:a16="http://schemas.microsoft.com/office/drawing/2014/main" id="{E588ABB1-3850-E3BD-CF97-3AFC5238B8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22907" r="11693" b="16506"/>
          <a:stretch/>
        </p:blipFill>
        <p:spPr>
          <a:xfrm>
            <a:off x="813816" y="157916"/>
            <a:ext cx="4531076" cy="4270248"/>
          </a:xfrm>
          <a:prstGeom prst="rect">
            <a:avLst/>
          </a:prstGeom>
        </p:spPr>
      </p:pic>
      <p:pic>
        <p:nvPicPr>
          <p:cNvPr id="7" name="Obraz 6" descr="Obraz zawierający w pomieszczeniu, ubrania, podłoga, przedszkole&#10;&#10;Opis wygenerowany automatycznie">
            <a:extLst>
              <a:ext uri="{FF2B5EF4-FFF2-40B4-BE49-F238E27FC236}">
                <a16:creationId xmlns:a16="http://schemas.microsoft.com/office/drawing/2014/main" id="{33D05CE8-6FA4-FB20-061C-A5F459A6F6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8" t="26302" r="19459" b="11431"/>
          <a:stretch/>
        </p:blipFill>
        <p:spPr>
          <a:xfrm>
            <a:off x="5344892" y="157916"/>
            <a:ext cx="6248400" cy="42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74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97010FD-08AD-0816-EC95-88B7FD3830A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28344" y="4836986"/>
            <a:ext cx="10058400" cy="11430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pl-PL" sz="28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WYDAJE SIĘ TO NIE DO POMYŚLENIA… NA OGÓŁ DZIECI W PIATKOWE POPOŁUDNIE Z RADOŚCIĄ OPUSZCZAJA SZKOLNE MURY NA MYŚL O WOLNYM, WEKENDZIE, JEDNAK W NASZEJ SZKOLE TEGO DNIA BYŁO INACZEJ...</a:t>
            </a:r>
          </a:p>
          <a:p>
            <a:endParaRPr lang="pl-PL" dirty="0"/>
          </a:p>
        </p:txBody>
      </p:sp>
      <p:pic>
        <p:nvPicPr>
          <p:cNvPr id="5" name="Obraz 4" descr="Obraz zawierający na wolnym powietrzu, drzewo, osoba, obuwie&#10;&#10;Opis wygenerowany automatycznie">
            <a:extLst>
              <a:ext uri="{FF2B5EF4-FFF2-40B4-BE49-F238E27FC236}">
                <a16:creationId xmlns:a16="http://schemas.microsoft.com/office/drawing/2014/main" id="{CD7A756D-8BB3-B77B-3E91-692F539F03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12802" r="-734" b="18666"/>
          <a:stretch/>
        </p:blipFill>
        <p:spPr>
          <a:xfrm>
            <a:off x="2488692" y="356806"/>
            <a:ext cx="7214616" cy="40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80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 pomieszczeniu, ubrania, podłoga, obuwie&#10;&#10;Opis wygenerowany automatycznie">
            <a:extLst>
              <a:ext uri="{FF2B5EF4-FFF2-40B4-BE49-F238E27FC236}">
                <a16:creationId xmlns:a16="http://schemas.microsoft.com/office/drawing/2014/main" id="{DAC8D878-814A-DCFD-B0D9-F45308196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22933" r="31067" b="9202"/>
          <a:stretch/>
        </p:blipFill>
        <p:spPr>
          <a:xfrm>
            <a:off x="731520" y="484632"/>
            <a:ext cx="4909879" cy="4151376"/>
          </a:xfrm>
          <a:prstGeom prst="rect">
            <a:avLst/>
          </a:prstGeom>
        </p:spPr>
      </p:pic>
      <p:pic>
        <p:nvPicPr>
          <p:cNvPr id="5" name="Obraz 4" descr="Obraz zawierający ubrania, w pomieszczeniu, obuwie, osoba&#10;&#10;Opis wygenerowany automatycznie">
            <a:extLst>
              <a:ext uri="{FF2B5EF4-FFF2-40B4-BE49-F238E27FC236}">
                <a16:creationId xmlns:a16="http://schemas.microsoft.com/office/drawing/2014/main" id="{44D29A54-7D03-8446-8A9C-3104D8BFCE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" t="23334" r="12467" b="4400"/>
          <a:stretch/>
        </p:blipFill>
        <p:spPr>
          <a:xfrm>
            <a:off x="5641399" y="484632"/>
            <a:ext cx="6211745" cy="4151376"/>
          </a:xfrm>
          <a:prstGeom prst="rect">
            <a:avLst/>
          </a:prstGeom>
        </p:spPr>
      </p:pic>
      <p:sp>
        <p:nvSpPr>
          <p:cNvPr id="7" name="Podtytuł 6">
            <a:extLst>
              <a:ext uri="{FF2B5EF4-FFF2-40B4-BE49-F238E27FC236}">
                <a16:creationId xmlns:a16="http://schemas.microsoft.com/office/drawing/2014/main" id="{6EB92B51-135B-858C-9C4B-A5AFA8674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4903677"/>
            <a:ext cx="10058400" cy="1143000"/>
          </a:xfrm>
        </p:spPr>
        <p:txBody>
          <a:bodyPr/>
          <a:lstStyle/>
          <a:p>
            <a:r>
              <a:rPr lang="pl-PL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Wszyscy bawili się tak długo, aż nogi odmówiły posłuszeństwa </a:t>
            </a:r>
            <a:r>
              <a:rPr lang="pl-PL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73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ubrania, osoba, obuwie, w pomieszczeniu&#10;&#10;Opis wygenerowany automatycznie">
            <a:extLst>
              <a:ext uri="{FF2B5EF4-FFF2-40B4-BE49-F238E27FC236}">
                <a16:creationId xmlns:a16="http://schemas.microsoft.com/office/drawing/2014/main" id="{CFBD2ED3-68A8-B7C5-A3B9-392D4D682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8134" r="4866" b="14322"/>
          <a:stretch/>
        </p:blipFill>
        <p:spPr>
          <a:xfrm>
            <a:off x="8165592" y="852806"/>
            <a:ext cx="3735122" cy="2328526"/>
          </a:xfrm>
          <a:prstGeom prst="rect">
            <a:avLst/>
          </a:prstGeom>
        </p:spPr>
      </p:pic>
      <p:pic>
        <p:nvPicPr>
          <p:cNvPr id="9" name="Obraz 8" descr="Obraz zawierający osoba, ubrania, uśmiech, na wolnym powietrzu&#10;&#10;Opis wygenerowany automatycznie">
            <a:extLst>
              <a:ext uri="{FF2B5EF4-FFF2-40B4-BE49-F238E27FC236}">
                <a16:creationId xmlns:a16="http://schemas.microsoft.com/office/drawing/2014/main" id="{3E512FEB-BC97-4283-F092-02E46B8108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12667"/>
          <a:stretch/>
        </p:blipFill>
        <p:spPr>
          <a:xfrm>
            <a:off x="4491975" y="852806"/>
            <a:ext cx="3494566" cy="2328527"/>
          </a:xfrm>
          <a:prstGeom prst="rect">
            <a:avLst/>
          </a:prstGeom>
        </p:spPr>
      </p:pic>
      <p:pic>
        <p:nvPicPr>
          <p:cNvPr id="11" name="Obraz 10" descr="Obraz zawierający osoba, ubrania, podłoga, obuwie&#10;&#10;Opis wygenerowany automatycznie">
            <a:extLst>
              <a:ext uri="{FF2B5EF4-FFF2-40B4-BE49-F238E27FC236}">
                <a16:creationId xmlns:a16="http://schemas.microsoft.com/office/drawing/2014/main" id="{D5876684-4575-0D7B-BFE4-772FF1E07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t="6800" r="3767" b="13734"/>
          <a:stretch/>
        </p:blipFill>
        <p:spPr>
          <a:xfrm>
            <a:off x="525686" y="852806"/>
            <a:ext cx="3787238" cy="2328526"/>
          </a:xfrm>
          <a:prstGeom prst="rect">
            <a:avLst/>
          </a:prstGeom>
        </p:spPr>
      </p:pic>
      <p:sp>
        <p:nvSpPr>
          <p:cNvPr id="17" name="Podtytuł 16">
            <a:extLst>
              <a:ext uri="{FF2B5EF4-FFF2-40B4-BE49-F238E27FC236}">
                <a16:creationId xmlns:a16="http://schemas.microsoft.com/office/drawing/2014/main" id="{F490F1BF-6851-15FB-42C8-6F3974A5A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635" y="4352544"/>
            <a:ext cx="10058400" cy="1563624"/>
          </a:xfrm>
        </p:spPr>
        <p:txBody>
          <a:bodyPr>
            <a:noAutofit/>
          </a:bodyPr>
          <a:lstStyle/>
          <a:p>
            <a:r>
              <a:rPr lang="pl-PL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Poprzez wspólną zabawę razem z uczniami tej „przygody” nauczyciele realizowali postawione sobie cele. </a:t>
            </a:r>
            <a:r>
              <a:rPr lang="pl-PL" sz="2000" b="1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Dzieci uczyły się samodzielności i odpowiedzialności, </a:t>
            </a:r>
            <a:r>
              <a:rPr lang="pl-PL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miały możliwość być współorganizatorami dobrej zabawy. 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13876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106</Words>
  <Application>Microsoft Office PowerPoint</Application>
  <PresentationFormat>Panoramiczny</PresentationFormat>
  <Paragraphs>6</Paragraphs>
  <Slides>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11" baseType="lpstr">
      <vt:lpstr>Aptos</vt:lpstr>
      <vt:lpstr>Calibri</vt:lpstr>
      <vt:lpstr>Calibri Light</vt:lpstr>
      <vt:lpstr>orbitron</vt:lpstr>
      <vt:lpstr>Times New Roman</vt:lpstr>
      <vt:lpstr>Retrospekcja</vt:lpstr>
      <vt:lpstr>24 maja 2024 Noc w szkole 2c 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 maja 2024 Noc w szkole 2c </dc:title>
  <dc:creator>maks oniszk</dc:creator>
  <cp:lastModifiedBy>maks oniszk</cp:lastModifiedBy>
  <cp:revision>1</cp:revision>
  <dcterms:created xsi:type="dcterms:W3CDTF">2024-05-31T05:35:12Z</dcterms:created>
  <dcterms:modified xsi:type="dcterms:W3CDTF">2024-05-31T06:22:27Z</dcterms:modified>
</cp:coreProperties>
</file>