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03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0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62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8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07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5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84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01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33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04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7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66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05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4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08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6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C5478D-4C7E-4B95-9B9A-341B3C3B7058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630E2C-DB69-4087-A994-BE30F1942E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339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2B56DD1D-E6C8-5CAE-BCB9-AD571A435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32509"/>
            <a:ext cx="10640291" cy="153785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latin typeface="Book Antiqua" panose="02040602050305030304" pitchFamily="18" charset="0"/>
              </a:rPr>
              <a:t>Akcja „Szlachetna Paczka”</a:t>
            </a:r>
          </a:p>
          <a:p>
            <a:pPr algn="ctr"/>
            <a:endParaRPr lang="pl-PL" sz="4800" b="1" dirty="0">
              <a:latin typeface="High Tower Text" panose="020405020505060303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CF18809-779C-ABD7-F01A-D451B01D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87" y="6027041"/>
            <a:ext cx="1465926" cy="8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A02D006-2FEC-37DD-5493-F42E68F4AAD1}"/>
              </a:ext>
            </a:extLst>
          </p:cNvPr>
          <p:cNvSpPr txBox="1"/>
          <p:nvPr/>
        </p:nvSpPr>
        <p:spPr>
          <a:xfrm>
            <a:off x="6162389" y="5934670"/>
            <a:ext cx="57146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</a:t>
            </a:r>
            <a:b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IM. WŁODZIMIERZA POTOCKIEGO</a:t>
            </a:r>
            <a:b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SĘKOCINIE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1D41443-A057-F85D-948E-6EEE612C2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2969" r="2207" b="45334"/>
          <a:stretch/>
        </p:blipFill>
        <p:spPr>
          <a:xfrm>
            <a:off x="4882229" y="2772436"/>
            <a:ext cx="2183360" cy="18318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394AD4D-D1E5-179D-A4DE-096A0596D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5636" r="923" b="12118"/>
          <a:stretch/>
        </p:blipFill>
        <p:spPr>
          <a:xfrm>
            <a:off x="376164" y="1529374"/>
            <a:ext cx="4397433" cy="431801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8F2BF89-C423-5184-4C04-A8E324BCD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5939" r="1" b="22910"/>
          <a:stretch/>
        </p:blipFill>
        <p:spPr>
          <a:xfrm>
            <a:off x="7037993" y="1558400"/>
            <a:ext cx="4478469" cy="43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92876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</TotalTime>
  <Words>15</Words>
  <Application>Microsoft Office PowerPoint</Application>
  <PresentationFormat>Panoramiczny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Book Antiqua</vt:lpstr>
      <vt:lpstr>Century Gothic</vt:lpstr>
      <vt:lpstr>High Tower Text</vt:lpstr>
      <vt:lpstr>Times New Roman</vt:lpstr>
      <vt:lpstr>Wingdings 3</vt:lpstr>
      <vt:lpstr>Wycinek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Wioletta O</dc:creator>
  <cp:lastModifiedBy>Wioletta O</cp:lastModifiedBy>
  <cp:revision>8</cp:revision>
  <dcterms:created xsi:type="dcterms:W3CDTF">2024-12-06T17:39:02Z</dcterms:created>
  <dcterms:modified xsi:type="dcterms:W3CDTF">2024-12-18T07:40:59Z</dcterms:modified>
</cp:coreProperties>
</file>