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0" userDrawn="1">
          <p15:clr>
            <a:srgbClr val="A4A3A4"/>
          </p15:clr>
        </p15:guide>
        <p15:guide id="2" pos="5541" userDrawn="1">
          <p15:clr>
            <a:srgbClr val="A4A3A4"/>
          </p15:clr>
        </p15:guide>
        <p15:guide id="3" pos="7514" userDrawn="1">
          <p15:clr>
            <a:srgbClr val="A4A3A4"/>
          </p15:clr>
        </p15:guide>
        <p15:guide id="4" pos="57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 showGuides="1">
      <p:cViewPr varScale="1">
        <p:scale>
          <a:sx n="149" d="100"/>
          <a:sy n="149" d="100"/>
        </p:scale>
        <p:origin x="616" y="96"/>
      </p:cViewPr>
      <p:guideLst>
        <p:guide orient="horz" pos="1230"/>
        <p:guide pos="5541"/>
        <p:guide pos="7514"/>
        <p:guide pos="57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CF64B7-1B0C-E5FC-2499-4D9F380CF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682ABB4-18DE-0CC6-B758-31AAD98BF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6091769-6490-62FE-92ED-5234289AC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9AFB-DB94-4FE2-9DBB-8B9EDE963F0E}" type="datetimeFigureOut">
              <a:rPr lang="pl-PL" smtClean="0"/>
              <a:t>06.04.2025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218D202-4FE2-A058-B540-FCBFE6C12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F9006EB-EDE1-206F-AFBF-5ED0040E8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2578-E09E-4013-8729-206F1FD4FD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033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5C39C6-D9F5-691C-D7F1-EE22FBDEA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80AA8D5-C147-5EE6-135A-F3DA1FC0C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48F7F42-F6BF-B076-FB61-C98AD7745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9AFB-DB94-4FE2-9DBB-8B9EDE963F0E}" type="datetimeFigureOut">
              <a:rPr lang="pl-PL" smtClean="0"/>
              <a:t>06.04.2025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E931078-5965-9B48-3AE8-42E44A9CD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C56AEF8-8658-C9EA-AC48-DD6B05E1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2578-E09E-4013-8729-206F1FD4FD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8299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5C0F034-64E0-52B9-5D48-9FC9A7F1B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C25C16C-293D-F048-BC40-8E6D26CF7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67CD6E3-4A51-B5C3-2E82-42F2502A5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9AFB-DB94-4FE2-9DBB-8B9EDE963F0E}" type="datetimeFigureOut">
              <a:rPr lang="pl-PL" smtClean="0"/>
              <a:t>06.04.2025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4E6FF40-5FF7-24A8-37FA-7E4C07E9F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A4B5A42-581F-47FA-EE4A-2B3B05C0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2578-E09E-4013-8729-206F1FD4FD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196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B6E68E-CDC0-7016-51C6-7A6C3A3D9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C90144-251E-983A-7366-3D0345749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C78778A-CBF8-3340-F109-1ECDB76B1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9AFB-DB94-4FE2-9DBB-8B9EDE963F0E}" type="datetimeFigureOut">
              <a:rPr lang="pl-PL" smtClean="0"/>
              <a:t>06.04.2025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3D06D9E-78AF-0B26-C0FB-A5F9428C6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E86F34C-02B5-0C44-0317-49448E832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2578-E09E-4013-8729-206F1FD4FD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9235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82C65A-67A3-0064-9557-E62FE093D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AFCF25A-1151-EF02-FF19-EFE16C37F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F457AF3-57A2-CDC4-0DFB-BE7A9C823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9AFB-DB94-4FE2-9DBB-8B9EDE963F0E}" type="datetimeFigureOut">
              <a:rPr lang="pl-PL" smtClean="0"/>
              <a:t>06.04.2025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703570F-A917-1698-DDA3-35E3D9BB1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49761DB-0463-ED8C-8489-FD5BA4397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2578-E09E-4013-8729-206F1FD4FD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279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143FD6-9E27-BBC9-F472-0B02E20DA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340CA1-7E7E-04E8-32ED-1EA75E427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1415563-39D0-E28D-7391-D3149ADF3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1BA4F1D-DC89-5ED5-93BC-FD356F333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9AFB-DB94-4FE2-9DBB-8B9EDE963F0E}" type="datetimeFigureOut">
              <a:rPr lang="pl-PL" smtClean="0"/>
              <a:t>06.04.2025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E53B160-8D1C-B1BD-FE79-819BF72A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1FC9849-4EF9-011C-2E33-6C45B96BE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2578-E09E-4013-8729-206F1FD4FD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3769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8F71A9-41F2-4120-BB74-958480D22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772717D-70AD-CE72-A17B-1B30B8767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68674BF-4AB9-6DE5-CB2B-38ACCFB78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4402920-E41A-9604-3FAF-4674F92461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C96E50C-305D-8561-C3EA-DEE65E0509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E473AC8-674E-8645-E7EE-A6D5C5DD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9AFB-DB94-4FE2-9DBB-8B9EDE963F0E}" type="datetimeFigureOut">
              <a:rPr lang="pl-PL" smtClean="0"/>
              <a:t>06.04.2025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2E5DC7C-D3D3-3C7A-0E50-29E25FC99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8DFB89F-E500-7FBB-AEEE-7F7513648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2578-E09E-4013-8729-206F1FD4FD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850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2B1EEE-8B46-A451-D6DB-CDD0EA752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290D668-F144-7DB2-6A92-7457A007A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9AFB-DB94-4FE2-9DBB-8B9EDE963F0E}" type="datetimeFigureOut">
              <a:rPr lang="pl-PL" smtClean="0"/>
              <a:t>06.04.2025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DE0ACB1-16D0-1CDE-D497-5DB653405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7853845-6048-F20B-FEF5-32513A62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2578-E09E-4013-8729-206F1FD4FD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0352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A6436F8-FAB6-092B-EFA3-0B38B61F4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9AFB-DB94-4FE2-9DBB-8B9EDE963F0E}" type="datetimeFigureOut">
              <a:rPr lang="pl-PL" smtClean="0"/>
              <a:t>06.04.2025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F8AC824-E39B-EC5C-2184-FE9D2032E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98A957-A1F7-1F85-F1AA-91AAA0843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2578-E09E-4013-8729-206F1FD4FD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0362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635F40-E6F3-CB9B-A657-A790276F0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AA1BF6-D4D7-7142-4618-8DEC5A1F2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AFFD721-8999-E8A8-BBA3-7E108D1A6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755EEAB-D310-0537-3E27-2DCB6DFC0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9AFB-DB94-4FE2-9DBB-8B9EDE963F0E}" type="datetimeFigureOut">
              <a:rPr lang="pl-PL" smtClean="0"/>
              <a:t>06.04.2025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5FABFAF-0E48-ACEA-30B3-A4EB46800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6A1CC21-1708-F4E8-6123-48B26C68B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2578-E09E-4013-8729-206F1FD4FD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884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C5DAD2-1335-87D9-5C97-52089A52F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3C22AED-EADC-4B4A-5EEF-42100C2FA9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C119A66-96BA-EB60-F0C9-7C08BA19E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9B25C08-ECDD-1705-6A60-66D1577AD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9AFB-DB94-4FE2-9DBB-8B9EDE963F0E}" type="datetimeFigureOut">
              <a:rPr lang="pl-PL" smtClean="0"/>
              <a:t>06.04.2025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158CE67-1383-8FC5-AD99-57A4F25B9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94FC25C-0FE8-245E-E90C-0B41484F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2578-E09E-4013-8729-206F1FD4FD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742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7C532DE-6F4C-F7D1-1876-89889B0A9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FBACC20-5CD7-47BA-EC7C-6A82B08DE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61A3937-884F-75BA-3979-A7C77B76A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89AFB-DB94-4FE2-9DBB-8B9EDE963F0E}" type="datetimeFigureOut">
              <a:rPr lang="pl-PL" smtClean="0"/>
              <a:t>06.04.2025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0107D77-130E-7059-AFEA-BE83E6E12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3A217DC-F105-C175-044F-F49A04C4C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32578-E09E-4013-8729-206F1FD4FD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685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2F41804-50A9-C03E-4EA7-6AACE167B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005" y="1166501"/>
            <a:ext cx="4080616" cy="4536332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9A62BBE-23AE-BABB-0D4D-5C58A22D550F}"/>
              </a:ext>
            </a:extLst>
          </p:cNvPr>
          <p:cNvSpPr txBox="1"/>
          <p:nvPr/>
        </p:nvSpPr>
        <p:spPr>
          <a:xfrm>
            <a:off x="401653" y="920621"/>
            <a:ext cx="520438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Sukces </a:t>
            </a:r>
          </a:p>
          <a:p>
            <a:r>
              <a:rPr lang="pl-PL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w Międzyszkolnym Konkursie Recytatorskim Literatury Polskiej w Językach Obcych </a:t>
            </a:r>
            <a:r>
              <a:rPr lang="pl-PL" sz="32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„Odpowiednie dać obce słowo” </a:t>
            </a:r>
            <a:r>
              <a:rPr lang="pl-PL" sz="96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42841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365C9-27A6-DD02-7B10-1AF06C3E8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6765AC7-9D7E-220E-88F1-FD148417F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675" y="357405"/>
            <a:ext cx="810014" cy="90047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01775C5-6A82-41D3-6E22-8A5596C527BC}"/>
              </a:ext>
            </a:extLst>
          </p:cNvPr>
          <p:cNvSpPr txBox="1"/>
          <p:nvPr/>
        </p:nvSpPr>
        <p:spPr>
          <a:xfrm>
            <a:off x="9893689" y="422921"/>
            <a:ext cx="1596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Odpowiednie</a:t>
            </a:r>
          </a:p>
          <a:p>
            <a:r>
              <a:rPr lang="pl-PL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dać obce słowo</a:t>
            </a:r>
          </a:p>
          <a:p>
            <a:r>
              <a:rPr 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2025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5054CE7-5D15-2628-0702-EFC0586A867C}"/>
              </a:ext>
            </a:extLst>
          </p:cNvPr>
          <p:cNvSpPr txBox="1"/>
          <p:nvPr/>
        </p:nvSpPr>
        <p:spPr>
          <a:xfrm>
            <a:off x="8996626" y="2037672"/>
            <a:ext cx="3141245" cy="326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Arial Narrow" panose="020B0606020202030204" pitchFamily="34" charset="0"/>
              </a:rPr>
              <a:t>W dniach 24 lutego – 7 marca</a:t>
            </a:r>
          </a:p>
          <a:p>
            <a:r>
              <a:rPr lang="pl-PL" dirty="0">
                <a:latin typeface="Arial Narrow" panose="020B0606020202030204" pitchFamily="34" charset="0"/>
              </a:rPr>
              <a:t>2025 roku, odbyły się eliminacje </a:t>
            </a:r>
          </a:p>
          <a:p>
            <a:r>
              <a:rPr lang="pl-PL" dirty="0">
                <a:latin typeface="Arial Narrow" panose="020B0606020202030204" pitchFamily="34" charset="0"/>
              </a:rPr>
              <a:t>do Międzyszkolnego Konkursu </a:t>
            </a:r>
          </a:p>
          <a:p>
            <a:r>
              <a:rPr lang="pl-PL" dirty="0">
                <a:latin typeface="Arial Narrow" panose="020B0606020202030204" pitchFamily="34" charset="0"/>
              </a:rPr>
              <a:t>Recytatorskiego Literatury </a:t>
            </a:r>
          </a:p>
          <a:p>
            <a:r>
              <a:rPr lang="pl-PL" dirty="0">
                <a:latin typeface="Arial Narrow" panose="020B0606020202030204" pitchFamily="34" charset="0"/>
              </a:rPr>
              <a:t>Polskiej w Językach Obcych </a:t>
            </a:r>
          </a:p>
          <a:p>
            <a:r>
              <a:rPr lang="pl-PL" sz="2000" b="1" spc="-20" dirty="0">
                <a:solidFill>
                  <a:srgbClr val="FF0000"/>
                </a:solidFill>
                <a:latin typeface="Arial Narrow" panose="020B0606020202030204" pitchFamily="34" charset="0"/>
              </a:rPr>
              <a:t>Odpowiednie dać obce słowo</a:t>
            </a:r>
            <a:r>
              <a:rPr lang="pl-PL" b="1" spc="-2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</a:p>
          <a:p>
            <a:endParaRPr lang="pl-PL" dirty="0">
              <a:latin typeface="Arial Narrow" panose="020B0606020202030204" pitchFamily="34" charset="0"/>
            </a:endParaRPr>
          </a:p>
          <a:p>
            <a:endParaRPr lang="pl-PL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Konkurs</a:t>
            </a:r>
            <a:r>
              <a:rPr lang="pl-PL" dirty="0">
                <a:latin typeface="Arial Narrow" panose="020B0606020202030204" pitchFamily="34" charset="0"/>
              </a:rPr>
              <a:t> polegał na </a:t>
            </a:r>
            <a:r>
              <a:rPr 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recytacji </a:t>
            </a:r>
          </a:p>
          <a:p>
            <a:r>
              <a:rPr 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w języku obcym</a:t>
            </a:r>
            <a:r>
              <a:rPr lang="pl-PL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pl-PL" dirty="0">
                <a:latin typeface="Arial Narrow" panose="020B0606020202030204" pitchFamily="34" charset="0"/>
              </a:rPr>
              <a:t>wybranego </a:t>
            </a:r>
          </a:p>
          <a:p>
            <a:r>
              <a:rPr lang="pl-PL" dirty="0">
                <a:latin typeface="Arial Narrow" panose="020B0606020202030204" pitchFamily="34" charset="0"/>
              </a:rPr>
              <a:t>tekstu z literatury polskiej.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F6879C08-41D8-503A-8F17-89DBC6D1A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5" r="15829"/>
          <a:stretch/>
        </p:blipFill>
        <p:spPr>
          <a:xfrm>
            <a:off x="0" y="0"/>
            <a:ext cx="878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2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2B365-3BAA-05B8-5126-2DFCC2550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44CC848C-4241-CA3D-D122-DC669425B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675" y="357405"/>
            <a:ext cx="810014" cy="90047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8E1D55C-5361-57E7-FB51-DE98BFDC8CA5}"/>
              </a:ext>
            </a:extLst>
          </p:cNvPr>
          <p:cNvSpPr txBox="1"/>
          <p:nvPr/>
        </p:nvSpPr>
        <p:spPr>
          <a:xfrm>
            <a:off x="9893689" y="422921"/>
            <a:ext cx="1596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Odpowiednie</a:t>
            </a:r>
          </a:p>
          <a:p>
            <a:r>
              <a:rPr lang="pl-PL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dać obce słowo</a:t>
            </a:r>
          </a:p>
          <a:p>
            <a:r>
              <a:rPr 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2025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FC4C515-58CC-88CF-9FE0-38A5C6BDA8A9}"/>
              </a:ext>
            </a:extLst>
          </p:cNvPr>
          <p:cNvSpPr txBox="1"/>
          <p:nvPr/>
        </p:nvSpPr>
        <p:spPr>
          <a:xfrm>
            <a:off x="8996626" y="2037672"/>
            <a:ext cx="3130985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Naszą szkołę </a:t>
            </a:r>
          </a:p>
          <a:p>
            <a:r>
              <a:rPr lang="pl-PL" dirty="0">
                <a:latin typeface="Arial Narrow" panose="020B0606020202030204" pitchFamily="34" charset="0"/>
              </a:rPr>
              <a:t>w etapie wojewódzkim </a:t>
            </a:r>
          </a:p>
          <a:p>
            <a:r>
              <a:rPr lang="pl-PL" dirty="0">
                <a:latin typeface="Arial Narrow" panose="020B0606020202030204" pitchFamily="34" charset="0"/>
              </a:rPr>
              <a:t>reprezentowało aż </a:t>
            </a:r>
            <a:r>
              <a:rPr 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13 uczniów </a:t>
            </a:r>
          </a:p>
          <a:p>
            <a:r>
              <a:rPr lang="pl-PL" dirty="0">
                <a:latin typeface="Arial Narrow" panose="020B0606020202030204" pitchFamily="34" charset="0"/>
              </a:rPr>
              <a:t>w pięciu kategoriach językowych: </a:t>
            </a:r>
          </a:p>
          <a:p>
            <a:r>
              <a:rPr lang="pl-PL" dirty="0">
                <a:latin typeface="Arial Narrow" panose="020B0606020202030204" pitchFamily="34" charset="0"/>
              </a:rPr>
              <a:t>francuskim, hiszpańskim, włoskim, </a:t>
            </a:r>
          </a:p>
          <a:p>
            <a:r>
              <a:rPr lang="pl-PL" dirty="0">
                <a:latin typeface="Arial Narrow" panose="020B0606020202030204" pitchFamily="34" charset="0"/>
              </a:rPr>
              <a:t>angielskim i ukraińskim. </a:t>
            </a:r>
          </a:p>
          <a:p>
            <a:endParaRPr lang="pl-PL" dirty="0">
              <a:latin typeface="Arial Narrow" panose="020B0606020202030204" pitchFamily="34" charset="0"/>
            </a:endParaRPr>
          </a:p>
          <a:p>
            <a:endParaRPr lang="pl-PL" dirty="0">
              <a:latin typeface="Arial Narrow" panose="020B0606020202030204" pitchFamily="34" charset="0"/>
            </a:endParaRPr>
          </a:p>
          <a:p>
            <a:r>
              <a:rPr lang="pl-PL" dirty="0">
                <a:latin typeface="Arial Narrow" panose="020B0606020202030204" pitchFamily="34" charset="0"/>
              </a:rPr>
              <a:t>Uczestnicy </a:t>
            </a:r>
            <a:r>
              <a:rPr 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recytowali</a:t>
            </a:r>
            <a:r>
              <a:rPr lang="pl-PL" dirty="0">
                <a:latin typeface="Arial Narrow" panose="020B0606020202030204" pitchFamily="34" charset="0"/>
              </a:rPr>
              <a:t> </a:t>
            </a:r>
          </a:p>
          <a:p>
            <a:r>
              <a:rPr lang="pl-PL" dirty="0">
                <a:latin typeface="Arial Narrow" panose="020B0606020202030204" pitchFamily="34" charset="0"/>
              </a:rPr>
              <a:t>przede wszystkim </a:t>
            </a:r>
            <a:r>
              <a:rPr 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wiersze</a:t>
            </a:r>
            <a:r>
              <a:rPr lang="pl-PL" dirty="0">
                <a:latin typeface="Arial Narrow" panose="020B0606020202030204" pitchFamily="34" charset="0"/>
              </a:rPr>
              <a:t> </a:t>
            </a:r>
          </a:p>
          <a:p>
            <a:r>
              <a:rPr lang="pl-PL" dirty="0">
                <a:latin typeface="Arial Narrow" panose="020B0606020202030204" pitchFamily="34" charset="0"/>
              </a:rPr>
              <a:t>Wisławy Szymborskiej, </a:t>
            </a:r>
          </a:p>
          <a:p>
            <a:r>
              <a:rPr lang="pl-PL" dirty="0">
                <a:latin typeface="Arial Narrow" panose="020B0606020202030204" pitchFamily="34" charset="0"/>
              </a:rPr>
              <a:t>ale również Jana Brzechwy </a:t>
            </a:r>
          </a:p>
          <a:p>
            <a:r>
              <a:rPr lang="pl-PL" dirty="0">
                <a:latin typeface="Arial Narrow" panose="020B0606020202030204" pitchFamily="34" charset="0"/>
              </a:rPr>
              <a:t>i Edwarda Stachury.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BD53BA2-C930-3872-38E2-8716ECBA0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6096000" cy="341709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D5A60F48-52F1-3CE0-DE70-095EA6726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5" b="29941"/>
          <a:stretch/>
        </p:blipFill>
        <p:spPr>
          <a:xfrm>
            <a:off x="0" y="3424642"/>
            <a:ext cx="3438307" cy="343440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5D411378-640C-1AED-6B79-C4742D37A1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5" b="-12075"/>
          <a:stretch/>
        </p:blipFill>
        <p:spPr>
          <a:xfrm>
            <a:off x="6096000" y="11906"/>
            <a:ext cx="2699385" cy="479681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7D06412-12AE-3AD8-9974-5742329797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307" y="3429000"/>
            <a:ext cx="535803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87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A5BB0-3511-9DD7-D57E-63BC90D12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370BA36-E9F5-46DA-2BB7-3475959EC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7" r="14386"/>
          <a:stretch/>
        </p:blipFill>
        <p:spPr>
          <a:xfrm>
            <a:off x="0" y="0"/>
            <a:ext cx="8784000" cy="68580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A396369-02F4-5F07-CD9F-170CBADFB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675" y="357405"/>
            <a:ext cx="810014" cy="90047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79132FF-7A9E-364E-63E9-A330ADEFAEFD}"/>
              </a:ext>
            </a:extLst>
          </p:cNvPr>
          <p:cNvSpPr txBox="1"/>
          <p:nvPr/>
        </p:nvSpPr>
        <p:spPr>
          <a:xfrm>
            <a:off x="9893689" y="422921"/>
            <a:ext cx="1596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Odpowiednie</a:t>
            </a:r>
          </a:p>
          <a:p>
            <a:r>
              <a:rPr lang="pl-PL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dać obce słowo</a:t>
            </a:r>
          </a:p>
          <a:p>
            <a:r>
              <a:rPr 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2025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8F16B65-5EC9-7278-DCA9-98FB4D65E617}"/>
              </a:ext>
            </a:extLst>
          </p:cNvPr>
          <p:cNvSpPr txBox="1"/>
          <p:nvPr/>
        </p:nvSpPr>
        <p:spPr>
          <a:xfrm>
            <a:off x="8996626" y="2037672"/>
            <a:ext cx="3124573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Arial Narrow" panose="020B0606020202030204" pitchFamily="34" charset="0"/>
              </a:rPr>
              <a:t>Uroczyste wręczenie </a:t>
            </a:r>
            <a:r>
              <a:rPr 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dyplomów</a:t>
            </a:r>
            <a:r>
              <a:rPr lang="pl-PL" dirty="0">
                <a:latin typeface="Arial Narrow" panose="020B0606020202030204" pitchFamily="34" charset="0"/>
              </a:rPr>
              <a:t> </a:t>
            </a:r>
          </a:p>
          <a:p>
            <a:r>
              <a:rPr lang="pl-PL" dirty="0">
                <a:latin typeface="Arial Narrow" panose="020B0606020202030204" pitchFamily="34" charset="0"/>
              </a:rPr>
              <a:t>oraz </a:t>
            </a:r>
            <a:r>
              <a:rPr 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nagród rzeczowych </a:t>
            </a:r>
          </a:p>
          <a:p>
            <a:r>
              <a:rPr lang="pl-PL" dirty="0">
                <a:latin typeface="Arial Narrow" panose="020B0606020202030204" pitchFamily="34" charset="0"/>
              </a:rPr>
              <a:t>miało miejsce 26 marca 2025 roku </a:t>
            </a:r>
          </a:p>
          <a:p>
            <a:r>
              <a:rPr lang="pl-PL" dirty="0">
                <a:latin typeface="Arial Narrow" panose="020B0606020202030204" pitchFamily="34" charset="0"/>
              </a:rPr>
              <a:t>o godz. 14.00 w auli </a:t>
            </a:r>
          </a:p>
          <a:p>
            <a:r>
              <a:rPr lang="pl-PL" dirty="0">
                <a:latin typeface="Arial Narrow" panose="020B0606020202030204" pitchFamily="34" charset="0"/>
              </a:rPr>
              <a:t>XXI Liceum Ogólnokształcącego </a:t>
            </a:r>
          </a:p>
          <a:p>
            <a:r>
              <a:rPr lang="pl-PL" dirty="0">
                <a:latin typeface="Arial Narrow" panose="020B0606020202030204" pitchFamily="34" charset="0"/>
              </a:rPr>
              <a:t>im. Hugona Kołłątaja. </a:t>
            </a:r>
          </a:p>
          <a:p>
            <a:endParaRPr lang="pl-PL" dirty="0">
              <a:latin typeface="Arial Narrow" panose="020B0606020202030204" pitchFamily="34" charset="0"/>
            </a:endParaRPr>
          </a:p>
          <a:p>
            <a:endParaRPr lang="pl-PL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766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BE587-4459-0FF5-A45A-E30547DD3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6252E69-03C9-FB0E-E113-05596547B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675" y="357405"/>
            <a:ext cx="810014" cy="90047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8929F32-09EA-79C1-05A6-A7031B639C85}"/>
              </a:ext>
            </a:extLst>
          </p:cNvPr>
          <p:cNvSpPr txBox="1"/>
          <p:nvPr/>
        </p:nvSpPr>
        <p:spPr>
          <a:xfrm>
            <a:off x="9893689" y="422921"/>
            <a:ext cx="1596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Odpowiednie</a:t>
            </a:r>
          </a:p>
          <a:p>
            <a:r>
              <a:rPr lang="pl-PL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dać obce słowo</a:t>
            </a:r>
          </a:p>
          <a:p>
            <a:r>
              <a:rPr 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2025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41A317D-B425-D991-8075-315D30A8FAEF}"/>
              </a:ext>
            </a:extLst>
          </p:cNvPr>
          <p:cNvSpPr txBox="1"/>
          <p:nvPr/>
        </p:nvSpPr>
        <p:spPr>
          <a:xfrm>
            <a:off x="8996626" y="2037672"/>
            <a:ext cx="3143361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Arial Narrow" panose="020B0606020202030204" pitchFamily="34" charset="0"/>
              </a:rPr>
              <a:t>Z radością informujemy, że </a:t>
            </a:r>
          </a:p>
          <a:p>
            <a:r>
              <a:rPr lang="pl-PL" dirty="0">
                <a:latin typeface="Arial Narrow" panose="020B0606020202030204" pitchFamily="34" charset="0"/>
              </a:rPr>
              <a:t>uczennice naszej szkoły zdobyły </a:t>
            </a:r>
          </a:p>
          <a:p>
            <a:r>
              <a:rPr lang="pl-PL" dirty="0">
                <a:latin typeface="Arial Narrow" panose="020B0606020202030204" pitchFamily="34" charset="0"/>
              </a:rPr>
              <a:t>zaszczytne </a:t>
            </a:r>
            <a:r>
              <a:rPr 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tytuły laureatek</a:t>
            </a:r>
            <a:r>
              <a:rPr lang="pl-PL" dirty="0">
                <a:latin typeface="Arial Narrow" panose="020B0606020202030204" pitchFamily="34" charset="0"/>
              </a:rPr>
              <a:t>:</a:t>
            </a:r>
          </a:p>
          <a:p>
            <a:endParaRPr lang="pl-PL" dirty="0">
              <a:latin typeface="Arial Narrow" panose="020B0606020202030204" pitchFamily="34" charset="0"/>
            </a:endParaRPr>
          </a:p>
          <a:p>
            <a:r>
              <a:rPr lang="pl-PL" sz="20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Sofya</a:t>
            </a:r>
            <a:r>
              <a:rPr 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pl-PL" sz="20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Khama</a:t>
            </a:r>
            <a:r>
              <a:rPr 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pl-PL" dirty="0">
                <a:latin typeface="Arial Narrow" panose="020B0606020202030204" pitchFamily="34" charset="0"/>
              </a:rPr>
              <a:t>(klasa 8b) </a:t>
            </a:r>
          </a:p>
          <a:p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I miejsce </a:t>
            </a:r>
            <a:r>
              <a:rPr lang="pl-PL" dirty="0">
                <a:latin typeface="Arial Narrow" panose="020B0606020202030204" pitchFamily="34" charset="0"/>
              </a:rPr>
              <a:t>w kat. język hiszpański</a:t>
            </a:r>
          </a:p>
          <a:p>
            <a:r>
              <a:rPr lang="pl-PL" dirty="0">
                <a:latin typeface="Arial Narrow" panose="020B0606020202030204" pitchFamily="34" charset="0"/>
              </a:rPr>
              <a:t>	</a:t>
            </a:r>
          </a:p>
          <a:p>
            <a:r>
              <a:rPr 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Maja Ryczywolska </a:t>
            </a:r>
            <a:r>
              <a:rPr lang="pl-PL" dirty="0">
                <a:latin typeface="Arial Narrow" panose="020B0606020202030204" pitchFamily="34" charset="0"/>
              </a:rPr>
              <a:t>(klasa 8a) </a:t>
            </a:r>
          </a:p>
          <a:p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III miejsce </a:t>
            </a:r>
            <a:r>
              <a:rPr lang="pl-PL" dirty="0">
                <a:latin typeface="Arial Narrow" panose="020B0606020202030204" pitchFamily="34" charset="0"/>
              </a:rPr>
              <a:t>w kat. język hiszpański</a:t>
            </a:r>
          </a:p>
          <a:p>
            <a:endParaRPr lang="pl-PL" dirty="0">
              <a:latin typeface="Arial Narrow" panose="020B0606020202030204" pitchFamily="34" charset="0"/>
            </a:endParaRPr>
          </a:p>
          <a:p>
            <a:r>
              <a:rPr 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Weronika Karpińska </a:t>
            </a:r>
            <a:r>
              <a:rPr lang="pl-PL" dirty="0">
                <a:latin typeface="Arial Narrow" panose="020B0606020202030204" pitchFamily="34" charset="0"/>
              </a:rPr>
              <a:t>(klasa 8a) </a:t>
            </a:r>
          </a:p>
          <a:p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II miejsce </a:t>
            </a:r>
            <a:r>
              <a:rPr lang="pl-PL" dirty="0">
                <a:latin typeface="Arial Narrow" panose="020B0606020202030204" pitchFamily="34" charset="0"/>
              </a:rPr>
              <a:t>w kategorii język włoski</a:t>
            </a:r>
          </a:p>
          <a:p>
            <a:endParaRPr lang="pl-PL" dirty="0">
              <a:latin typeface="Arial Narrow" panose="020B0606020202030204" pitchFamily="34" charset="0"/>
            </a:endParaRPr>
          </a:p>
          <a:p>
            <a:r>
              <a:rPr lang="pl-PL" sz="20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Sofya</a:t>
            </a:r>
            <a:r>
              <a:rPr 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pl-PL" sz="20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Khama</a:t>
            </a:r>
            <a:r>
              <a:rPr 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pl-PL" dirty="0">
                <a:latin typeface="Arial Narrow" panose="020B0606020202030204" pitchFamily="34" charset="0"/>
              </a:rPr>
              <a:t>(klasa 8b) </a:t>
            </a:r>
          </a:p>
          <a:p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III miejsce </a:t>
            </a:r>
            <a:r>
              <a:rPr lang="pl-PL" spc="-10" dirty="0">
                <a:latin typeface="Arial Narrow" panose="020B0606020202030204" pitchFamily="34" charset="0"/>
              </a:rPr>
              <a:t>w kategorii język włoski</a:t>
            </a:r>
          </a:p>
          <a:p>
            <a:endParaRPr lang="pl-PL" dirty="0">
              <a:latin typeface="Arial Narrow" panose="020B0606020202030204" pitchFamily="34" charset="0"/>
            </a:endParaRPr>
          </a:p>
          <a:p>
            <a:endParaRPr lang="pl-PL" dirty="0">
              <a:latin typeface="Arial Narrow" panose="020B060602020203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6984492-B918-6B87-E150-97B33ECB8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838" y="0"/>
            <a:ext cx="5143500" cy="68580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BAE9BBD-805A-B842-685C-B3898F7330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9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51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6AA8E-8780-D119-CEAA-5D4F7D0DE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A59D902F-D08A-5590-E4F2-E3B0D986F34F}"/>
              </a:ext>
            </a:extLst>
          </p:cNvPr>
          <p:cNvSpPr txBox="1"/>
          <p:nvPr/>
        </p:nvSpPr>
        <p:spPr>
          <a:xfrm>
            <a:off x="0" y="2804965"/>
            <a:ext cx="12192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pl-PL" sz="4400" b="1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Serdecznie gratulujemy </a:t>
            </a:r>
          </a:p>
          <a:p>
            <a:pPr algn="ctr">
              <a:lnSpc>
                <a:spcPts val="5000"/>
              </a:lnSpc>
            </a:pPr>
            <a:r>
              <a:rPr lang="pl-PL" sz="4400" b="1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naszym uczennicom </a:t>
            </a:r>
          </a:p>
          <a:p>
            <a:pPr algn="ctr">
              <a:lnSpc>
                <a:spcPts val="5000"/>
              </a:lnSpc>
            </a:pPr>
            <a:r>
              <a:rPr lang="pl-PL" sz="4400" b="1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 życzymy dalszych sukcesów!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22E2B97-3003-B0EF-9C73-83C8ADD73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489" y="909705"/>
            <a:ext cx="1061712" cy="118028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D8BDBC7-E733-B394-8D6D-0E7D7631B438}"/>
              </a:ext>
            </a:extLst>
          </p:cNvPr>
          <p:cNvSpPr txBox="1"/>
          <p:nvPr/>
        </p:nvSpPr>
        <p:spPr>
          <a:xfrm>
            <a:off x="6015839" y="974055"/>
            <a:ext cx="2056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  <a:latin typeface="Arial Narrow" panose="020B0606020202030204" pitchFamily="34" charset="0"/>
              </a:rPr>
              <a:t>Odpowiednie</a:t>
            </a:r>
          </a:p>
          <a:p>
            <a:r>
              <a:rPr lang="pl-PL" b="1" dirty="0">
                <a:solidFill>
                  <a:srgbClr val="FF0000"/>
                </a:solidFill>
                <a:latin typeface="Arial Narrow" panose="020B0606020202030204" pitchFamily="34" charset="0"/>
              </a:rPr>
              <a:t>dać obce słowo</a:t>
            </a:r>
          </a:p>
          <a:p>
            <a:r>
              <a:rPr lang="pl-PL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79489766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220</Words>
  <Application>Microsoft Office PowerPoint</Application>
  <PresentationFormat>Panoramiczny</PresentationFormat>
  <Paragraphs>65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Tomasz S</dc:creator>
  <cp:lastModifiedBy>Tomasz S</cp:lastModifiedBy>
  <cp:revision>8</cp:revision>
  <dcterms:created xsi:type="dcterms:W3CDTF">2025-04-06T08:18:09Z</dcterms:created>
  <dcterms:modified xsi:type="dcterms:W3CDTF">2025-04-06T09:41:15Z</dcterms:modified>
</cp:coreProperties>
</file>